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449" r:id="rId10"/>
    <p:sldId id="393" r:id="rId11"/>
    <p:sldId id="433" r:id="rId12"/>
    <p:sldId id="425" r:id="rId13"/>
    <p:sldId id="426" r:id="rId14"/>
    <p:sldId id="427" r:id="rId15"/>
    <p:sldId id="463" r:id="rId16"/>
    <p:sldId id="458" r:id="rId17"/>
    <p:sldId id="459" r:id="rId18"/>
    <p:sldId id="460" r:id="rId19"/>
    <p:sldId id="461" r:id="rId20"/>
    <p:sldId id="462" r:id="rId21"/>
    <p:sldId id="456" r:id="rId22"/>
    <p:sldId id="457" r:id="rId23"/>
    <p:sldId id="490" r:id="rId24"/>
    <p:sldId id="432" r:id="rId25"/>
    <p:sldId id="434" r:id="rId26"/>
    <p:sldId id="428" r:id="rId27"/>
    <p:sldId id="448" r:id="rId28"/>
    <p:sldId id="447" r:id="rId29"/>
    <p:sldId id="498" r:id="rId30"/>
    <p:sldId id="446" r:id="rId31"/>
    <p:sldId id="491" r:id="rId32"/>
    <p:sldId id="492" r:id="rId33"/>
    <p:sldId id="450" r:id="rId34"/>
    <p:sldId id="442" r:id="rId35"/>
    <p:sldId id="443" r:id="rId36"/>
    <p:sldId id="452" r:id="rId37"/>
    <p:sldId id="474" r:id="rId38"/>
    <p:sldId id="472" r:id="rId39"/>
    <p:sldId id="473" r:id="rId40"/>
    <p:sldId id="481" r:id="rId41"/>
    <p:sldId id="475" r:id="rId42"/>
    <p:sldId id="476" r:id="rId43"/>
    <p:sldId id="479" r:id="rId44"/>
    <p:sldId id="478" r:id="rId45"/>
    <p:sldId id="471" r:id="rId46"/>
    <p:sldId id="480" r:id="rId47"/>
    <p:sldId id="469" r:id="rId48"/>
    <p:sldId id="451" r:id="rId49"/>
    <p:sldId id="444" r:id="rId50"/>
    <p:sldId id="454" r:id="rId51"/>
    <p:sldId id="483" r:id="rId52"/>
    <p:sldId id="445" r:id="rId53"/>
    <p:sldId id="482" r:id="rId54"/>
    <p:sldId id="453" r:id="rId55"/>
    <p:sldId id="484" r:id="rId56"/>
    <p:sldId id="485" r:id="rId57"/>
    <p:sldId id="486" r:id="rId58"/>
    <p:sldId id="487" r:id="rId59"/>
    <p:sldId id="489" r:id="rId60"/>
    <p:sldId id="497" r:id="rId61"/>
    <p:sldId id="488" r:id="rId62"/>
    <p:sldId id="493" r:id="rId63"/>
    <p:sldId id="494" r:id="rId64"/>
    <p:sldId id="49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4" d="100"/>
          <a:sy n="74" d="100"/>
        </p:scale>
        <p:origin x="4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5897944" y="33938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proportional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3"/>
                <a:stretch>
                  <a:fillRect l="-2757" t="-2201" r="-2757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horizontal </a:t>
            </a:r>
            <a:r>
              <a:rPr lang="en-US" dirty="0" err="1"/>
              <a:t>epipolar</a:t>
            </a:r>
            <a:r>
              <a:rPr lang="en-US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dirty="0" err="1"/>
                  <a:t>Epipolar</a:t>
                </a:r>
                <a:r>
                  <a:rPr lang="en-US" dirty="0"/>
                  <a:t> lines are image plane</a:t>
                </a:r>
              </a:p>
              <a:p>
                <a:r>
                  <a:rPr lang="en-US" dirty="0" err="1"/>
                  <a:t>Epipode</a:t>
                </a:r>
                <a:r>
                  <a:rPr lang="en-US" dirty="0"/>
                  <a:t> is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in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 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Similarity measured over channels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  <a:blipFill>
                <a:blip r:embed="rId2"/>
                <a:stretch>
                  <a:fillRect l="-1159" t="-207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integrating of cost volume at different scales.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1"/>
                <a:ext cx="10515600" cy="22332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is reduced at each 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1"/>
                <a:ext cx="10515600" cy="2233224"/>
              </a:xfrm>
              <a:blipFill>
                <a:blip r:embed="rId3"/>
                <a:stretch>
                  <a:fillRect l="-1159" t="-4645" b="-6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4628492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88" y="2044306"/>
            <a:ext cx="7140338" cy="4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Hierarchical Iterative Tile Refinement Network (</a:t>
                </a:r>
                <a:r>
                  <a:rPr lang="en-US" dirty="0" err="1"/>
                  <a:t>HITnet</a:t>
                </a:r>
                <a:r>
                  <a:rPr lang="en-US" dirty="0"/>
                  <a:t>) of </a:t>
                </a:r>
                <a:r>
                  <a:rPr lang="en-US" dirty="0" err="1">
                    <a:hlinkClick r:id="rId2"/>
                  </a:rPr>
                  <a:t>Tankovich</a:t>
                </a:r>
                <a:r>
                  <a:rPr lang="en-US" dirty="0">
                    <a:hlinkClick r:id="rId2"/>
                  </a:rPr>
                  <a:t> et. al., 2023</a:t>
                </a:r>
                <a:r>
                  <a:rPr lang="en-US" dirty="0"/>
                  <a:t>, is currently the state of the art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performs disparity estimation on overlapping tiles 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algorithm simultaneously estimates slant   </a:t>
                </a:r>
              </a:p>
              <a:p>
                <a:pPr lvl="1"/>
                <a:r>
                  <a:rPr lang="en-US" sz="2000" dirty="0"/>
                  <a:t>No need for prior image rectification step   </a:t>
                </a:r>
              </a:p>
              <a:p>
                <a:r>
                  <a:rPr lang="en-US" sz="2400" dirty="0"/>
                  <a:t>The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sz="2000" b="0" dirty="0"/>
                  <a:t>The gradient of disparity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marL="457200" lvl="1" indent="0">
                  <a:buNone/>
                </a:pPr>
                <a:r>
                  <a:rPr lang="en-US" sz="2000" dirty="0"/>
                  <a:t>Descriptor for tile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b="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3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0" y="2992315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826576" y="2114248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4x1 stride 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05220" y="2843140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281193" y="5841591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4x4 stride 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55037" y="5362414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014861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6" y="2000594"/>
                <a:ext cx="8994182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– only store top matches</a:t>
                </a:r>
              </a:p>
              <a:p>
                <a:pPr marL="0" indent="0">
                  <a:spcBef>
                    <a:spcPts val="400"/>
                  </a:spcBef>
                  <a:buNone/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6" y="2000594"/>
                <a:ext cx="8994182" cy="1428406"/>
              </a:xfrm>
              <a:prstGeom prst="rect">
                <a:avLst/>
              </a:prstGeom>
              <a:blipFill>
                <a:blip r:embed="rId3"/>
                <a:stretch>
                  <a:fillRect l="-1016" t="-5957" b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993037" y="3429000"/>
            <a:ext cx="2518475" cy="673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490128" y="319137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13749" y="405962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improve accuracy   </a:t>
            </a:r>
          </a:p>
          <a:p>
            <a:r>
              <a:rPr lang="en-US" dirty="0"/>
              <a:t>Warping from gradient to correct for slant  </a:t>
            </a:r>
          </a:p>
          <a:p>
            <a:r>
              <a:rPr lang="en-US" dirty="0"/>
              <a:t>Incremental tile hypothesis improvement from the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simple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     </a:t>
            </a:r>
          </a:p>
          <a:p>
            <a:pPr lvl="1"/>
            <a:r>
              <a:rPr lang="en-US" dirty="0"/>
              <a:t>Low gradient makes matching between left and right difficulty   </a:t>
            </a:r>
          </a:p>
          <a:p>
            <a:r>
              <a:rPr lang="en-US" dirty="0"/>
              <a:t>Limited by 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6444</TotalTime>
  <Words>3029</Words>
  <Application>Microsoft Office PowerPoint</Application>
  <PresentationFormat>Widescreen</PresentationFormat>
  <Paragraphs>523</Paragraphs>
  <Slides>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State of the Art Architecture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360</cp:revision>
  <dcterms:created xsi:type="dcterms:W3CDTF">2022-04-24T20:15:20Z</dcterms:created>
  <dcterms:modified xsi:type="dcterms:W3CDTF">2023-05-04T02:13:52Z</dcterms:modified>
</cp:coreProperties>
</file>